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361" r:id="rId2"/>
    <p:sldId id="365" r:id="rId3"/>
    <p:sldId id="373" r:id="rId4"/>
    <p:sldId id="2134805741" r:id="rId5"/>
    <p:sldId id="2758" r:id="rId6"/>
    <p:sldId id="2759" r:id="rId7"/>
    <p:sldId id="2760" r:id="rId8"/>
    <p:sldId id="2761" r:id="rId9"/>
    <p:sldId id="2134805742" r:id="rId10"/>
    <p:sldId id="522" r:id="rId11"/>
    <p:sldId id="2737" r:id="rId12"/>
    <p:sldId id="2750" r:id="rId13"/>
    <p:sldId id="2776" r:id="rId14"/>
    <p:sldId id="2762" r:id="rId15"/>
    <p:sldId id="2782" r:id="rId16"/>
    <p:sldId id="2781" r:id="rId17"/>
    <p:sldId id="2780" r:id="rId18"/>
    <p:sldId id="2757" r:id="rId19"/>
    <p:sldId id="2753" r:id="rId20"/>
    <p:sldId id="2763" r:id="rId21"/>
    <p:sldId id="2741" r:id="rId22"/>
    <p:sldId id="2769" r:id="rId23"/>
    <p:sldId id="2770" r:id="rId24"/>
    <p:sldId id="2134805746" r:id="rId25"/>
    <p:sldId id="2778" r:id="rId26"/>
    <p:sldId id="2777" r:id="rId27"/>
    <p:sldId id="2779" r:id="rId28"/>
    <p:sldId id="2743" r:id="rId29"/>
    <p:sldId id="2742" r:id="rId30"/>
    <p:sldId id="2745" r:id="rId31"/>
    <p:sldId id="2754" r:id="rId32"/>
    <p:sldId id="2752" r:id="rId33"/>
    <p:sldId id="2134805744" r:id="rId34"/>
    <p:sldId id="2134805743" r:id="rId35"/>
    <p:sldId id="2134805740" r:id="rId36"/>
    <p:sldId id="607" r:id="rId37"/>
    <p:sldId id="2764" r:id="rId38"/>
    <p:sldId id="524" r:id="rId39"/>
    <p:sldId id="529" r:id="rId40"/>
    <p:sldId id="526" r:id="rId41"/>
    <p:sldId id="2751" r:id="rId42"/>
    <p:sldId id="2744" r:id="rId43"/>
    <p:sldId id="2771" r:id="rId44"/>
    <p:sldId id="2772" r:id="rId45"/>
    <p:sldId id="2773" r:id="rId46"/>
    <p:sldId id="2774" r:id="rId47"/>
    <p:sldId id="2775" r:id="rId48"/>
    <p:sldId id="2735" r:id="rId49"/>
    <p:sldId id="370" r:id="rId50"/>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58"/>
            <p14:sldId id="2759"/>
            <p14:sldId id="2760"/>
            <p14:sldId id="2761"/>
            <p14:sldId id="2134805742"/>
            <p14:sldId id="522"/>
            <p14:sldId id="2737"/>
            <p14:sldId id="2750"/>
            <p14:sldId id="2776"/>
            <p14:sldId id="2762"/>
            <p14:sldId id="2782"/>
            <p14:sldId id="2781"/>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74" d="100"/>
          <a:sy n="74" d="100"/>
        </p:scale>
        <p:origin x="348" y="10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INE Live Virtual Training:</a:t>
            </a:r>
            <a:br>
              <a:rPr lang="en-US" sz="8000" dirty="0"/>
            </a:br>
            <a:r>
              <a:rPr lang="en-US" sz="8000" dirty="0"/>
              <a:t>Generative AI</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    |    </a:t>
            </a:r>
            <a:r>
              <a:rPr lang="en-US" dirty="0" err="1"/>
              <a:t>azureopenai.blog</a:t>
            </a:r>
            <a:endParaRPr lang="en-US" dirty="0"/>
          </a:p>
        </p:txBody>
      </p:sp>
      <p:grpSp>
        <p:nvGrpSpPr>
          <p:cNvPr id="7" name="Group 6">
            <a:extLst>
              <a:ext uri="{FF2B5EF4-FFF2-40B4-BE49-F238E27FC236}">
                <a16:creationId xmlns:a16="http://schemas.microsoft.com/office/drawing/2014/main" id="{2EA7ED67-3A56-70F2-20D7-D675B5F7BA55}"/>
              </a:ext>
            </a:extLst>
          </p:cNvPr>
          <p:cNvGrpSpPr/>
          <p:nvPr/>
        </p:nvGrpSpPr>
        <p:grpSpPr>
          <a:xfrm>
            <a:off x="11639904" y="7140384"/>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GPT</a:t>
            </a:r>
            <a:r>
              <a:rPr lang="en-US" dirty="0">
                <a:solidFill>
                  <a:schemeClr val="accent5">
                    <a:lumMod val="50000"/>
                  </a:schemeClr>
                </a:solidFill>
              </a:rPr>
              <a:t> is a multi-modal large language model (LLM) that understands and generates natural language text, data, code, images, and audio</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a:p>
            <a:r>
              <a:rPr lang="en-US" dirty="0"/>
              <a:t>Free, Plus, Enterprise</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Bing.com</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Objectives</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920480" y="4212476"/>
            <a:ext cx="12447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chatine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Course Outline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1257300" y="2083587"/>
            <a:ext cx="10875264" cy="5108448"/>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Day 1: </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chatine</a:t>
            </a:r>
            <a:endParaRPr lang="en-US" dirty="0">
              <a:solidFill>
                <a:srgbClr val="0070C0"/>
              </a:solidFill>
            </a:endParaRP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31722</TotalTime>
  <Words>1119</Words>
  <Application>Microsoft Office PowerPoint</Application>
  <PresentationFormat>Custom</PresentationFormat>
  <Paragraphs>223</Paragraphs>
  <Slides>49</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49</vt:i4>
      </vt:variant>
    </vt:vector>
  </HeadingPairs>
  <TitlesOfParts>
    <vt:vector size="67"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Course Materials</vt:lpstr>
      <vt:lpstr>Course Outline</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DALL-E</vt:lpstr>
      <vt:lpstr>Bing.com</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1237</cp:revision>
  <cp:lastPrinted>2021-01-14T21:20:43Z</cp:lastPrinted>
  <dcterms:created xsi:type="dcterms:W3CDTF">2020-12-18T20:24:02Z</dcterms:created>
  <dcterms:modified xsi:type="dcterms:W3CDTF">2023-11-29T13:48:54Z</dcterms:modified>
</cp:coreProperties>
</file>